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1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4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2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3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2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4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0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1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7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041E-C03B-4F78-9792-CF8E18D987A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83BF-EBB8-4206-8E1D-3F5AD7704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8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6708" y="235131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тренинг с участием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игра-путь к здоровью»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69234" y="5677989"/>
            <a:ext cx="393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Елена Вячеславовна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08" y="82953"/>
            <a:ext cx="1899821" cy="18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0149" y="330926"/>
            <a:ext cx="7977051" cy="4339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игрового тренинга: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разминка по карточкам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«Никто не знает , что…»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сейчас с вами образуем круг. Я буду каждому бросать мяч и тот, у кого окажется мяч в руках произносит такие слова «Никто из вас не знает, что я ( или у меня)…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из вас мяч может побывать несколько раз.</a:t>
            </a:r>
          </a:p>
        </p:txBody>
      </p:sp>
    </p:spTree>
    <p:extLst>
      <p:ext uri="{BB962C8B-B14F-4D97-AF65-F5344CB8AC3E}">
        <p14:creationId xmlns:p14="http://schemas.microsoft.com/office/powerpoint/2010/main" val="2293473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0"/>
            <a:ext cx="12165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522" y="125160"/>
            <a:ext cx="797705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Игра «Выполни действие»</a:t>
            </a: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2115" y="910062"/>
            <a:ext cx="779417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smtClean="0">
                <a:effectLst/>
                <a:latin typeface="Times New Roman" panose="02020603050405020304" pitchFamily="18" charset="0"/>
              </a:rPr>
              <a:t>Инструктор: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узнаем, насколько хорошо каждый из вас знает своих коллег. Я буду говорить какие- то задания и слова. Если эти слова о вас, то выполняйте задание, если нет, то выполнять задание не нужно. </a:t>
            </a:r>
            <a:r>
              <a:rPr lang="ru-RU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(Встаем в круг)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Поменяйтесь местами все те, кто любит свою работу.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Все те, кто работает педагогом уже больше 10 лет - потопайте ногами.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Все те, кто мечтал быть педагогом с детства - похлопайте в ладоши.</a:t>
            </a:r>
          </a:p>
          <a:p>
            <a:pPr algn="just">
              <a:lnSpc>
                <a:spcPct val="150000"/>
              </a:lnSpc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Все те, кто любит путешествовать - выйдите в круг.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Все те, кто умеет плавать – поменяйтесь местами.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Все те, кто любит танцевать – покажите любое танцевальное движение.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Все те, работает всю жизнь в одном учреждении - покажите «класс».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Все те, кто умеет играть на любом музыкальном инструменте – встаньте на правую ножку.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.Все те, у кого сейчас хорошее настроение – крикните «Ура!».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1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0"/>
            <a:ext cx="121653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3627" y="586810"/>
            <a:ext cx="51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Интеллектуальная игра «Спорт»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0410" y="1275067"/>
            <a:ext cx="690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вытягивает карточку и движениями показывает указанный вид спорта. Остальные должны отгадать.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27" y="2876365"/>
            <a:ext cx="7652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ыстро возьми»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«Удержание шарика»-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Бегут двое. Они встают лицом друг к другу и удерживают шарик лбами. Руки кладутся на плечи друг другу. Выигрывает команда, которая выполнит задание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3503100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0"/>
            <a:ext cx="121653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217714"/>
            <a:ext cx="910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быстрее?»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6131" y="740934"/>
            <a:ext cx="6276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разделены на 2 команды.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сейчас, как можно быстрее построить ту фигуру , которую я назову, причем строитесь вы молчком, ничего не объясняя.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10361" y="1926454"/>
            <a:ext cx="1154097" cy="10741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69133" y="3293614"/>
            <a:ext cx="1233996" cy="11851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84380" y="4095759"/>
            <a:ext cx="1455938" cy="134640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055460" y="5096270"/>
            <a:ext cx="170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9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31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6708" y="235131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тренинг с участием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игра-путь к здоровью»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69234" y="5677989"/>
            <a:ext cx="393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Власенко Елена Вячеславовна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062" y="181969"/>
            <a:ext cx="1899821" cy="18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7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152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</dc:creator>
  <cp:lastModifiedBy>sad</cp:lastModifiedBy>
  <cp:revision>6</cp:revision>
  <dcterms:created xsi:type="dcterms:W3CDTF">2024-11-27T07:26:35Z</dcterms:created>
  <dcterms:modified xsi:type="dcterms:W3CDTF">2024-11-27T08:29:39Z</dcterms:modified>
</cp:coreProperties>
</file>