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6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7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4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7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1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4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E3E9-7DA9-49F7-953D-28562B678AC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B1F-D5ED-454F-A149-0AB1BAE9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79" y="156754"/>
            <a:ext cx="520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1" y="644434"/>
            <a:ext cx="3683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деятельность, связанная с перемещением людей из одного места в другое с целью отдыха, познания новых культур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332" y="2228671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-человек, совершающий такие путешествия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9" y="1003493"/>
            <a:ext cx="345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путешествия людей в другие страны или регионы с определённой целью,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путешествие по заранее определённому маршруту с активными способами передвижения.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4" y="4484914"/>
            <a:ext cx="3206872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93" y="-87086"/>
            <a:ext cx="520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Туризма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045" y="61220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туризм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активный отдых, во время которого участники проходят маршруты пешком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" y="1622617"/>
            <a:ext cx="3927566" cy="220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68090" y="612201"/>
            <a:ext cx="3004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Велосипедный туризм (велотуризм)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вид туризма, в котором велосипед служит главным или единственным средством передвижения.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2576926"/>
            <a:ext cx="4413967" cy="230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499564" y="250144"/>
            <a:ext cx="3415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Конный туризм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вид активного отдыха и спортивного туризма с использованием животных (лошадей, мулов, пони, ослов, верблюдов и т. п.)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6" y="1767533"/>
            <a:ext cx="2865146" cy="19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46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93" y="-87086"/>
            <a:ext cx="520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Туризма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841026"/>
            <a:ext cx="3143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туризм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вид туризма, подразумевающий передвижение и преодоление естественных препятствий с помощью специальных средств — лыж.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841026"/>
            <a:ext cx="3108963" cy="2529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46423" y="380889"/>
            <a:ext cx="4275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видов спортивного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заключается в преодолении маршрута по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поверхности.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1668304"/>
            <a:ext cx="3501717" cy="234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9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93" y="-87086"/>
            <a:ext cx="520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Туризма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7" y="681169"/>
            <a:ext cx="4990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туризм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вид активного отдыха и спорта, связанный с преодолением естественных препятствий в горной местности.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прохождение маршрута по горному рельефу, преодоление скальных, снежных и ледовых перевалов, вершин и ледников. В отличие от альпинизма, где основная цель — покорение вершин, в горном туризме важнее сам процесс путешествия по горам.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3" y="879567"/>
            <a:ext cx="4888681" cy="325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45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672" y="95794"/>
            <a:ext cx="520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66FF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Туристическое снаряжение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776363"/>
            <a:ext cx="337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Снаряжение туриста зависит от вида и времени года. Но есть снаряжение которое необходимо в любом походе. </a:t>
            </a:r>
          </a:p>
        </p:txBody>
      </p:sp>
      <p:pic>
        <p:nvPicPr>
          <p:cNvPr id="7" name="Picture 2" descr="http://previews.123rf.com/images/seamartini/seamartini1408/seamartini140800259/31016406-Cartoon-camping-and-travel-icons-set-with-backpack-flask-axe-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632" y="880651"/>
            <a:ext cx="4290757" cy="329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8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2" descr="http://education.09region.kz/uploads/5/9/8/Griby-sedobnye-i-yadovitye_5987.jpg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1854925" y="0"/>
            <a:ext cx="8842875" cy="6601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6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76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sad</cp:lastModifiedBy>
  <cp:revision>8</cp:revision>
  <dcterms:created xsi:type="dcterms:W3CDTF">2025-09-15T05:45:47Z</dcterms:created>
  <dcterms:modified xsi:type="dcterms:W3CDTF">2025-09-16T03:04:36Z</dcterms:modified>
</cp:coreProperties>
</file>