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0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6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7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5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1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5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3F08-AAFD-4EF1-B9FF-9500E562F4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A166-3138-4AC2-8281-EEAB93F8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547" y="242827"/>
            <a:ext cx="11625943" cy="692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ЧУЛЫМСКОГО РАЙОНА  ДЕТСКИЙ САД - ЯСЛИ «СВЕТЛЯЧОК»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Власенко Е.В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Чулым, 2025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015" y="2316481"/>
            <a:ext cx="1087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«Закаливание детей дошкольного возраста»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34" y="235130"/>
            <a:ext cx="406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организма у детей дошкольного возраста играет важную роль в формировании их здоровья и общего благополучия.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3298" y="1612174"/>
            <a:ext cx="3701143" cy="277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54" y="121921"/>
            <a:ext cx="3273971" cy="437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07" y="923109"/>
            <a:ext cx="2749732" cy="366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8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34" y="235130"/>
            <a:ext cx="406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закаливания детей в саду на занятиях по физкультуре можно использовать следующие методы: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6594" y="235130"/>
            <a:ext cx="5650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легкой физкультурной формы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(закаливание воздухом)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Подойдут футболки, шорты, носки и спортивная обувь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33" y="1296378"/>
            <a:ext cx="3222171" cy="241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85695" y="1506480"/>
            <a:ext cx="387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нагрузки в соответствии с принципами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(систематичность и постепенность усложнения).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52" y="2669325"/>
            <a:ext cx="3710866" cy="208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5596" y="1644953"/>
            <a:ext cx="269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физкультурных занятий на свежем воздухе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3" y="2583698"/>
            <a:ext cx="2911876" cy="218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92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677" y="213063"/>
            <a:ext cx="30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по массажным коврикам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3" y="1072457"/>
            <a:ext cx="3468209" cy="260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117367" y="351562"/>
            <a:ext cx="293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0" y="1072457"/>
            <a:ext cx="5302928" cy="298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376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86" y="230820"/>
            <a:ext cx="2707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гимнастика-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общеразвивающих упражнений, который выполняется под музыку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35" y="1633492"/>
            <a:ext cx="3136777" cy="235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09" y="79900"/>
            <a:ext cx="5200835" cy="292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8372" y="3199114"/>
            <a:ext cx="914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 закаливание должно быть постепенно увеличиваемым, с учётом индивидуальных особенностей и состояния ребенка. Дайте ребенку возможность адаптироваться к новым условиям, чтобы избежать негативного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76251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091" y="269966"/>
            <a:ext cx="8299269" cy="466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организма у детей дошкольного возраста играет важную роль в формировании их здоровья и общего благополучия.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причин, почему закаливание так необходимо: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процедуры помогают повысить защитные функции организма, что снижает риск простудных заболеваний и других инфекций.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такие мероприятия, как прогулки на свежем воздухе, активные игры и физические упражнения, что способствует развитию координации, силы и выносливости.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 учат детей легче переносить перепады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способствует формированию у детей уверенности в своих силах, что положительно отражается на их общем развитии и эмоциональном состоянии.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4" y="770708"/>
            <a:ext cx="3544389" cy="265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14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70376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868" y="87142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Закаливание-путь к здоровью!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3431" y="1080086"/>
            <a:ext cx="5866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 поистине обожаем занятия, связанные с закаливанием! Они с восторгом ходят босиком, наслаждаясь каждым прикосновением к различным поверхностям.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нашем участке мы создали настоящие «дорожки здоровья», которые стали настоящей находкой для наших маленьких исследователей. Во время прогулки они могут свободно ходить босиком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занятие приносит массу положительных эмоций и помогает детям не только закаляться, но и учиться чувствовать мир вокруг себя.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" y="801300"/>
            <a:ext cx="3065305" cy="306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87" y="340439"/>
            <a:ext cx="2644626" cy="352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910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270376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6057" y="78434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Закаливание-путь к здоровью!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2067" y="78434"/>
            <a:ext cx="7698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презентации я показала, как мы закаляемся и какие методы активно используем в нашей практике. Надеюсь, что представленные подходы будут полезны как для родителей, так и для воспитателей детских образовательных учреждений.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легко найти различные виды ритмической гимнастики на просторах интернета и интегрировать их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жизни. Можете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обтирание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мокрым полотенцем, а также прогулки босиком по травке или возможность трогать ногами песок — это не только приятно, но и эффективно для закаливания!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родители могут дома выполнять различные дыхательные гимнастики и создавать простые дыхательные тренажеры. Ножные ванны также отлично подойдут для укрепления здоровья и расслабления.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1093705"/>
            <a:ext cx="2043610" cy="114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1" y="2322002"/>
            <a:ext cx="2965681" cy="222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34741" y="3338338"/>
            <a:ext cx="635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увлекательный процесс, который можно разнообразить, и я надеюсь, что представленные идеи и вдохновят вас на совместные занятия со своими детьми. Давайте вместе делать укрепление здоровья весёлым и полезным!</a:t>
            </a:r>
          </a:p>
        </p:txBody>
      </p:sp>
    </p:spTree>
    <p:extLst>
      <p:ext uri="{BB962C8B-B14F-4D97-AF65-F5344CB8AC3E}">
        <p14:creationId xmlns:p14="http://schemas.microsoft.com/office/powerpoint/2010/main" val="42788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547" y="242827"/>
            <a:ext cx="11625943" cy="692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ЧУЛЫМСКОГО РАЙОНА  ДЕТСКИЙ САД - ЯСЛИ «СВЕТЛЯЧОК»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Власенко Е.В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Чулым, 2025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015" y="2316481"/>
            <a:ext cx="1087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«Закаливание детей дошкольного возраста»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338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</dc:creator>
  <cp:lastModifiedBy>sad</cp:lastModifiedBy>
  <cp:revision>15</cp:revision>
  <dcterms:created xsi:type="dcterms:W3CDTF">2025-02-10T06:17:45Z</dcterms:created>
  <dcterms:modified xsi:type="dcterms:W3CDTF">2025-02-11T05:05:27Z</dcterms:modified>
</cp:coreProperties>
</file>