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0853-5E5F-47FC-9DE5-AF88EF6A36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DD4D-3304-461E-B4B5-B8CF86F71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133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0853-5E5F-47FC-9DE5-AF88EF6A36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DD4D-3304-461E-B4B5-B8CF86F71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501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0853-5E5F-47FC-9DE5-AF88EF6A36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DD4D-3304-461E-B4B5-B8CF86F71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231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0853-5E5F-47FC-9DE5-AF88EF6A36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DD4D-3304-461E-B4B5-B8CF86F71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340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0853-5E5F-47FC-9DE5-AF88EF6A36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DD4D-3304-461E-B4B5-B8CF86F71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099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0853-5E5F-47FC-9DE5-AF88EF6A36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DD4D-3304-461E-B4B5-B8CF86F71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457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0853-5E5F-47FC-9DE5-AF88EF6A36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DD4D-3304-461E-B4B5-B8CF86F71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751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0853-5E5F-47FC-9DE5-AF88EF6A36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DD4D-3304-461E-B4B5-B8CF86F71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870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0853-5E5F-47FC-9DE5-AF88EF6A36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DD4D-3304-461E-B4B5-B8CF86F71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55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0853-5E5F-47FC-9DE5-AF88EF6A36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DD4D-3304-461E-B4B5-B8CF86F71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210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0853-5E5F-47FC-9DE5-AF88EF6A36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DD4D-3304-461E-B4B5-B8CF86F7178C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7585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0853-5E5F-47FC-9DE5-AF88EF6A36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DD4D-3304-461E-B4B5-B8CF86F71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960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0853-5E5F-47FC-9DE5-AF88EF6A36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DD4D-3304-461E-B4B5-B8CF86F7178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5641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0853-5E5F-47FC-9DE5-AF88EF6A36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DD4D-3304-461E-B4B5-B8CF86F71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5522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0853-5E5F-47FC-9DE5-AF88EF6A36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DD4D-3304-461E-B4B5-B8CF86F71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030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0853-5E5F-47FC-9DE5-AF88EF6A36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9DD4D-3304-461E-B4B5-B8CF86F71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34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80853-5E5F-47FC-9DE5-AF88EF6A36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DB9DD4D-3304-461E-B4B5-B8CF86F717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861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image" Target="../media/image30.jp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18606" y="139337"/>
            <a:ext cx="10554789" cy="709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КАЗЕННОЕ ДОШКОЛЬНОЕ ОБРАЗОВАТЕЛЬНОЕ УЧРЕЖДЕНИЕ ЧУЛЫМСКОГО РАЙОНА  ДЕТСКИЙ САД - ЯСЛИ «СВЕТЛЯЧОК»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6948" y="1802675"/>
            <a:ext cx="9457509" cy="2063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05255" marR="1454785"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Доклад 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«Использование нетрадиционных </a:t>
            </a:r>
            <a:r>
              <a:rPr lang="ru-RU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технологий на занятиях по физической культуре в ДОУ»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46125" y="4937760"/>
            <a:ext cx="4423954" cy="217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Подготовила: 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Власенко Е.В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Инструктор по физической культуре 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62846" y="5913120"/>
            <a:ext cx="3666308" cy="786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endParaRPr lang="ru-RU" sz="140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Чулым, 2026</a:t>
            </a:r>
            <a:endParaRPr lang="ru-RU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217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Что такое нетрадиционные </a:t>
            </a:r>
            <a:r>
              <a:rPr lang="ru-RU" b="1" dirty="0" err="1"/>
              <a:t>здоровьесберегающие</a:t>
            </a:r>
            <a:r>
              <a:rPr lang="ru-RU" b="1" dirty="0"/>
              <a:t> технологии?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4600060" cy="3880773"/>
          </a:xfrm>
        </p:spPr>
        <p:txBody>
          <a:bodyPr/>
          <a:lstStyle/>
          <a:p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Нетрадиционные </a:t>
            </a:r>
            <a:r>
              <a:rPr lang="ru-RU" b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здоровьесберегающие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технологии в дошкольном образовании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это современные методики, которые помогают не только укреплять физическое здоровье детей, но и решать задачи психического развития, социально-психологического благополучия, а также формировать осознанное отношение к здоровью. Они часто строятся на игровых формах, что делает процесс оздоровления увлекательным для дошкольников.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919" y="1930400"/>
            <a:ext cx="4162697" cy="2337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682" y="4160520"/>
            <a:ext cx="3596640" cy="2697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1150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Почему я решила включить их в свою </a:t>
            </a:r>
            <a:r>
              <a:rPr lang="ru-RU" b="1" dirty="0" smtClean="0"/>
              <a:t>работу?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7334" y="2160588"/>
            <a:ext cx="4184035" cy="4179251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Чтобы: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</a:rPr>
              <a:t>сделать </a:t>
            </a:r>
            <a:r>
              <a:rPr lang="ru-RU" dirty="0">
                <a:solidFill>
                  <a:schemeClr val="tx1"/>
                </a:solidFill>
              </a:rPr>
              <a:t>занятия более доступными и комфортными для детей с разным уровнем физической подготовленности;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снизить риск перегрузки и травматизма за счёт щадящих, но эффективных упражнений;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повысить мотивацию детей через игровые элементы и необычное оборудование;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усилить профилактический эффект занятий — в первую очередь в отношении осанки, стопы и общей выносливости.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668" y="1809251"/>
            <a:ext cx="5123482" cy="3842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033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794935">
            <a:off x="416077" y="366490"/>
            <a:ext cx="3854528" cy="127846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дают эти технологии?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6374" y="2074728"/>
            <a:ext cx="3854528" cy="3745651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нетрадиционных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технологий даёт сразу несколько эффектов: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Укрепляется мышечный корсет, улучшается осанка, снижается риск плоскостопия, нормализуется работа дыхательной и сердечно‑сосудистой систем.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Улучшаются: координация, равновесие, гибкость, ловкость и пространственная ориентация.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 подача и разнообразие оборудования повышают вовлеченность и создают положительный эмоциональный фон.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263" y="600890"/>
            <a:ext cx="3570514" cy="2677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263" y="3646625"/>
            <a:ext cx="3947885" cy="2960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3277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Нестандартное оборудование и используемые технологии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46004" y="1644251"/>
            <a:ext cx="3563740" cy="2446245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Степ‑платформы.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в степ‑аэробике для детей 5–7 лет. Это помогает развивать чувство ритма, координацию и выносливость, а также укрепляет мышцы ног и корпуса.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202" y="3544460"/>
            <a:ext cx="3701143" cy="2775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068530" y="1688777"/>
            <a:ext cx="2579672" cy="3175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defTabSz="4572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Фитболы. 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них выполняются упражнения на баланс, растяжку и укрепление мышц спины и пресса. Большой упругий мяч делает привычные движения новыми и интересными, а вибрация и амортизация снижают ударную нагрузку на суставы.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02" y="2305802"/>
            <a:ext cx="2615111" cy="3486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300" y="69415"/>
            <a:ext cx="2387803" cy="1550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888" y="2867373"/>
            <a:ext cx="2408746" cy="1806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0964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Балансиры и сенсорные дорожки.</a:t>
            </a: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0" y="1387417"/>
            <a:ext cx="4185623" cy="3304117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Балансиры развивают вестибулярный аппарат и проприоцепцию, а сенсорные дорожки (с разными текстурами) стимулируют рецепторы стоп, что полезно для профилактики плоскостопия и развития тактильной чувствительности.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769" y="1387417"/>
            <a:ext cx="2319083" cy="3596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605" y="3637796"/>
            <a:ext cx="2294321" cy="30590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164" y="1232779"/>
            <a:ext cx="4412343" cy="3309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419" y="4452148"/>
            <a:ext cx="2839201" cy="2244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997" y="4380413"/>
            <a:ext cx="3471816" cy="2603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34845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162" y="409303"/>
            <a:ext cx="6089227" cy="757646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b="1" dirty="0"/>
              <a:t>Игровой </a:t>
            </a:r>
            <a:r>
              <a:rPr lang="ru-RU" b="1" dirty="0" err="1"/>
              <a:t>стретчинг</a:t>
            </a:r>
            <a:r>
              <a:rPr lang="ru-RU" b="1" dirty="0" smtClean="0"/>
              <a:t>.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растяжка в игровой форме: дети «превращаются» в деревья, животных, предметы, выполняя при этом нужные движения. Такой подход позволяет безопасно развивать гибкость и расслаблять мышцы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62" y="2830285"/>
            <a:ext cx="3030583" cy="2272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023" y="3402872"/>
            <a:ext cx="3300549" cy="2475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597" y="409303"/>
            <a:ext cx="3355703" cy="2516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143" y="3402872"/>
            <a:ext cx="3648891" cy="2736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7080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2217" y="141775"/>
            <a:ext cx="6096000" cy="241091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Дыхательная гимнастика и самомассаж. </a:t>
            </a:r>
            <a:endParaRPr lang="ru-RU" b="1" dirty="0" smtClean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Простые упражнения на дыхание улучшают насыщение организма кислородом и помогают детям учиться регулировать своё состояние. Самомассаж кистей и стоп активизирует кровообращение и снимает напряжение.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" y="2552690"/>
            <a:ext cx="3296207" cy="24721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326" y="696685"/>
            <a:ext cx="3628898" cy="23774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718" y="2656114"/>
            <a:ext cx="3094265" cy="4125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73728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subTitle" idx="1"/>
          </p:nvPr>
        </p:nvSpPr>
        <p:spPr>
          <a:xfrm>
            <a:off x="697169" y="192263"/>
            <a:ext cx="3474236" cy="2454470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ru-RU" sz="2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Подвижные и игровые комплексы с элементами релаксации</a:t>
            </a:r>
            <a:r>
              <a:rPr lang="ru-RU" sz="2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6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 занятия обязательно включаю упражнения на расслабление и восстановление: спокойные игры, медленные движения, визуализацию.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028" y="221654"/>
            <a:ext cx="2577737" cy="19333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176" y="3727269"/>
            <a:ext cx="1509304" cy="20124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435" y="192263"/>
            <a:ext cx="2577738" cy="19333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843" y="192263"/>
            <a:ext cx="2316477" cy="193330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028" y="2306385"/>
            <a:ext cx="2577737" cy="211813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435" y="2272937"/>
            <a:ext cx="2577738" cy="21515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843" y="2306385"/>
            <a:ext cx="2365890" cy="132342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9" y="3152503"/>
            <a:ext cx="3341098" cy="250582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24" y="4586481"/>
            <a:ext cx="3075180" cy="230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35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906" y="148910"/>
            <a:ext cx="3624700" cy="3857034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Нетрадиционные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здоровьесберегающие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технологии — это не просто «новинка» или способ разнообразить занятия, а продуманная система, которая позволяет сделать физическое воспитание в ДОУ более эффективным и безопасным.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68558" y="3185887"/>
            <a:ext cx="279545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Использование нестандартного оборудования и игровых методик повышает мотивацию дошкольников и делает процесс обучения движениям естественным и увлекательным.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36" y="2934789"/>
            <a:ext cx="3291840" cy="246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090" y="148910"/>
            <a:ext cx="1815737" cy="2420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606" y="3065418"/>
            <a:ext cx="3935522" cy="2812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085" y="111579"/>
            <a:ext cx="5251269" cy="2953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375" y="5066629"/>
            <a:ext cx="2164421" cy="1623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058702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128</TotalTime>
  <Words>228</Words>
  <Application>Microsoft Office PowerPoint</Application>
  <PresentationFormat>Широкоэкранный</PresentationFormat>
  <Paragraphs>39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Times New Roman</vt:lpstr>
      <vt:lpstr>Trebuchet MS</vt:lpstr>
      <vt:lpstr>Wingdings</vt:lpstr>
      <vt:lpstr>Wingdings 3</vt:lpstr>
      <vt:lpstr>Грань</vt:lpstr>
      <vt:lpstr>Презентация PowerPoint</vt:lpstr>
      <vt:lpstr>Что такое нетрадиционные здоровьесберегающие технологии? </vt:lpstr>
      <vt:lpstr>Почему я решила включить их в свою работу? </vt:lpstr>
      <vt:lpstr>Что дают эти технологии? </vt:lpstr>
      <vt:lpstr>Нестандартное оборудование и используемые технологии  </vt:lpstr>
      <vt:lpstr>Балансиры и сенсорные дорожки.  </vt:lpstr>
      <vt:lpstr>Игровой стретчинг.   Это растяжка в игровой форме: дети «превращаются» в деревья, животных, предметы, выполняя при этом нужные движения. Такой подход позволяет безопасно развивать гибкость и расслаблять мышцы.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sad</dc:creator>
  <cp:lastModifiedBy>sad</cp:lastModifiedBy>
  <cp:revision>10</cp:revision>
  <dcterms:created xsi:type="dcterms:W3CDTF">2026-10-22T04:08:02Z</dcterms:created>
  <dcterms:modified xsi:type="dcterms:W3CDTF">2026-10-23T02:23:25Z</dcterms:modified>
</cp:coreProperties>
</file>