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2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6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3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4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2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47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8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77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5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6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8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3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09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9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F60B5C-0777-4EB2-BB2B-E751508B7EB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E5DCB4-3ACB-4249-ABF4-3EF9165AD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1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057" y="139337"/>
            <a:ext cx="10911840" cy="117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ЧУЛЫМСКОГО РАЙОНА  ДЕТСКИЙ САД - ЯСЛИ «СВЕТЛЯЧОК» 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6057" y="6000206"/>
            <a:ext cx="388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Власенко Е.В.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икторина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"Что мы знаем о футболе?"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23" y="2531337"/>
            <a:ext cx="4423833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4" y="2531337"/>
            <a:ext cx="4284556" cy="322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221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478972"/>
            <a:ext cx="11225348" cy="591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02035" y="592183"/>
            <a:ext cx="7036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Какая спортивная игра является самой популярной в мире?</a:t>
            </a:r>
          </a:p>
          <a:p>
            <a:pPr marL="914400" lvl="1" indent="-457200" algn="r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ru-RU" sz="2800" i="1" dirty="0">
                <a:latin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</a:rPr>
              <a:t>Футбол</a:t>
            </a:r>
            <a:r>
              <a:rPr lang="ru-RU" sz="2800" i="1" dirty="0">
                <a:latin typeface="Times New Roman" panose="02020603050405020304" pitchFamily="18" charset="0"/>
              </a:rPr>
              <a:t>.)</a:t>
            </a:r>
            <a:endParaRPr lang="ru-RU" sz="2800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8468" y="1865872"/>
            <a:ext cx="5974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итог игры, в которой нет победителя? </a:t>
            </a:r>
          </a:p>
          <a:p>
            <a:pPr lvl="1" algn="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(Ничья)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35" y="3353637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карточка в 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означает удаление с поля?</a:t>
            </a:r>
          </a:p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3" y="5191477"/>
            <a:ext cx="5873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мяч для игры в футбол?</a:t>
            </a:r>
          </a:p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(Футбольный)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687977"/>
            <a:ext cx="3812374" cy="254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36" y="681122"/>
            <a:ext cx="3816932" cy="254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62" y="3605348"/>
            <a:ext cx="3431178" cy="223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7" y="3500845"/>
            <a:ext cx="2597331" cy="259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868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452847"/>
            <a:ext cx="11225348" cy="591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109581" y="1043687"/>
            <a:ext cx="6862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игроков в футбольной команде на поле?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687" y="1929340"/>
            <a:ext cx="6460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место, где играют в футбол?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8656" y="2861159"/>
            <a:ext cx="522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ворот на футбольном поле?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8293" y="3916821"/>
            <a:ext cx="737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человек, который защищает ворота?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5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7" y="880291"/>
            <a:ext cx="4046130" cy="248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06" y="880291"/>
            <a:ext cx="3462746" cy="230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52" y="1933303"/>
            <a:ext cx="2520990" cy="365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77" y="3188788"/>
            <a:ext cx="3570377" cy="274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25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452847"/>
            <a:ext cx="11225348" cy="591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14876" y="1103953"/>
            <a:ext cx="590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Какая спортивная форма у футболистов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1752" y="1737751"/>
            <a:ext cx="4141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(шорты, футболка, бутсы, гетры)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4857" y="26355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 бегают по всему полю и пинают мяч ногами, кто они?</a:t>
            </a:r>
          </a:p>
          <a:p>
            <a:pPr algn="r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Футболисты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69" y="757646"/>
            <a:ext cx="3772452" cy="377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43" y="1088570"/>
            <a:ext cx="3974535" cy="3788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92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057" y="139337"/>
            <a:ext cx="10911840" cy="117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ЧУЛЫМСКОГО РАЙОНА  ДЕТСКИЙ САД - ЯСЛИ «СВЕТЛЯЧОК» 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6057" y="6000206"/>
            <a:ext cx="388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Власенко Е.В.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30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139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Викторина "Что мы знаем о футболе?"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</dc:creator>
  <cp:lastModifiedBy>sad</cp:lastModifiedBy>
  <cp:revision>7</cp:revision>
  <dcterms:created xsi:type="dcterms:W3CDTF">2025-11-19T02:44:58Z</dcterms:created>
  <dcterms:modified xsi:type="dcterms:W3CDTF">2025-11-19T04:46:38Z</dcterms:modified>
</cp:coreProperties>
</file>